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Roboto Slab"/>
      <p:regular r:id="rId17"/>
    </p:embeddedFont>
    <p:embeddedFont>
      <p:font typeface="Roboto Slab"/>
      <p:regular r:id="rId18"/>
    </p:embeddedFont>
    <p:embeddedFont>
      <p:font typeface="Roboto"/>
      <p:regular r:id="rId19"/>
    </p:embeddedFont>
    <p:embeddedFont>
      <p:font typeface="Roboto"/>
      <p:regular r:id="rId20"/>
    </p:embeddedFont>
    <p:embeddedFont>
      <p:font typeface="Roboto"/>
      <p:regular r:id="rId21"/>
    </p:embeddedFont>
    <p:embeddedFont>
      <p:font typeface="Roboto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Bonrix Mobile Recharge System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Seamless mobile and DTH recharge solutions powered by robust web and desktop applications, serving businesses across India from Ahmedabad, Gujarat.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760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5202" y="2899410"/>
            <a:ext cx="4752142" cy="593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Get Started Today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5202" y="3968353"/>
            <a:ext cx="2376011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Contact Information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65202" y="4455438"/>
            <a:ext cx="6418183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Bonrix Software Systems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SMS Via Mobile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65202" y="5234821"/>
            <a:ext cx="6418183" cy="1216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A-801, Samudra Complex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Near Klassic Gold Hotel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Off C.G. Road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Ahmedabad, Gujarat, India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65202" y="6622613"/>
            <a:ext cx="6418183" cy="91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Phone: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+91-9426045500, +91-9429045500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Email: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info@bonrix.net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mrechargesystem.com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54635" y="3968353"/>
            <a:ext cx="2376011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Next Steps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554635" y="4455438"/>
            <a:ext cx="641818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1"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 our free demo portals with sample logins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7554635" y="4826079"/>
            <a:ext cx="641818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2"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Download desktop applications and API documentation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7554635" y="5196721"/>
            <a:ext cx="641818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3"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 our team for custom deployment requirements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7554635" y="5567363"/>
            <a:ext cx="641818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4"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Scale your recharge business with confidence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7554635" y="6042541"/>
            <a:ext cx="6418183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provide ongoing support, regular updates, and dedicated assistance to ensure your success in the mobile recharge industry.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1535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Comprehensive Platform Overview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998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481030"/>
            <a:ext cx="3501509" cy="362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Our platform delivers secure, hassle-free mobile and DTH recharge services through intuitive web and desktop applications. With role-based access for Admin, Master Distributor, Distributor, Dealer, User, and Staff, every stakeholder has tailored tools to manage their operations efficiently.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2899886"/>
            <a:ext cx="3271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Hardware Infrastructure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56321" y="3481030"/>
            <a:ext cx="35015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Supporting 8, 16, and 32-port 2G/3G modem stacks, the system is built for scalability and high-volume transaction processing. Hardware integration ensures reliable performance for businesses of all sizes.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791527"/>
            <a:ext cx="8356163" cy="695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Role-Based Access Architecture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1113353" y="2489359"/>
            <a:ext cx="6090404" cy="222647"/>
          </a:xfrm>
          <a:prstGeom prst="roundRect">
            <a:avLst>
              <a:gd name="adj" fmla="val 15004"/>
            </a:avLst>
          </a:prstGeom>
          <a:solidFill>
            <a:srgbClr val="3F4652"/>
          </a:solidFill>
          <a:ln/>
        </p:spPr>
      </p:sp>
      <p:sp>
        <p:nvSpPr>
          <p:cNvPr id="4" name="Shape 2"/>
          <p:cNvSpPr/>
          <p:nvPr/>
        </p:nvSpPr>
        <p:spPr>
          <a:xfrm>
            <a:off x="779383" y="2266652"/>
            <a:ext cx="668060" cy="668060"/>
          </a:xfrm>
          <a:prstGeom prst="roundRect">
            <a:avLst>
              <a:gd name="adj" fmla="val 68437"/>
            </a:avLst>
          </a:prstGeom>
          <a:solidFill>
            <a:srgbClr val="3F4652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6428" y="2433697"/>
            <a:ext cx="333970" cy="3339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02030" y="3157418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Admin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02030" y="3638907"/>
            <a:ext cx="59792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 system oversight with configuration controls, user management, and comprehensive reporting capabilities.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760494" y="2155388"/>
            <a:ext cx="6090404" cy="222647"/>
          </a:xfrm>
          <a:prstGeom prst="roundRect">
            <a:avLst>
              <a:gd name="adj" fmla="val 15004"/>
            </a:avLst>
          </a:prstGeom>
          <a:solidFill>
            <a:srgbClr val="3F4652"/>
          </a:solidFill>
          <a:ln/>
        </p:spPr>
      </p:sp>
      <p:sp>
        <p:nvSpPr>
          <p:cNvPr id="9" name="Shape 6"/>
          <p:cNvSpPr/>
          <p:nvPr/>
        </p:nvSpPr>
        <p:spPr>
          <a:xfrm>
            <a:off x="7426523" y="1932682"/>
            <a:ext cx="668060" cy="668060"/>
          </a:xfrm>
          <a:prstGeom prst="roundRect">
            <a:avLst>
              <a:gd name="adj" fmla="val 68437"/>
            </a:avLst>
          </a:prstGeom>
          <a:solidFill>
            <a:srgbClr val="3F4652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3568" y="2099727"/>
            <a:ext cx="333970" cy="33397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49170" y="2823448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Master Distributor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7649170" y="3304937"/>
            <a:ext cx="59792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Manage distributor networks, set commission structures, and monitor downstream performance metrics.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1113353" y="5353288"/>
            <a:ext cx="6090404" cy="222647"/>
          </a:xfrm>
          <a:prstGeom prst="roundRect">
            <a:avLst>
              <a:gd name="adj" fmla="val 15004"/>
            </a:avLst>
          </a:prstGeom>
          <a:solidFill>
            <a:srgbClr val="3F4652"/>
          </a:solidFill>
          <a:ln/>
        </p:spPr>
      </p:sp>
      <p:sp>
        <p:nvSpPr>
          <p:cNvPr id="14" name="Shape 10"/>
          <p:cNvSpPr/>
          <p:nvPr/>
        </p:nvSpPr>
        <p:spPr>
          <a:xfrm>
            <a:off x="779383" y="5130582"/>
            <a:ext cx="668060" cy="668060"/>
          </a:xfrm>
          <a:prstGeom prst="roundRect">
            <a:avLst>
              <a:gd name="adj" fmla="val 68437"/>
            </a:avLst>
          </a:prstGeom>
          <a:solidFill>
            <a:srgbClr val="3F4652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428" y="5297626"/>
            <a:ext cx="333970" cy="33397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02030" y="6021348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Distributor &amp; Dealer</a:t>
            </a:r>
            <a:endParaRPr lang="en-US" sz="2150" dirty="0"/>
          </a:p>
        </p:txBody>
      </p:sp>
      <p:sp>
        <p:nvSpPr>
          <p:cNvPr id="17" name="Text 12"/>
          <p:cNvSpPr/>
          <p:nvPr/>
        </p:nvSpPr>
        <p:spPr>
          <a:xfrm>
            <a:off x="1002030" y="6502837"/>
            <a:ext cx="59792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 recharges, manage retailer relationships, and track sales through dedicated portals.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760494" y="5019318"/>
            <a:ext cx="6090404" cy="222647"/>
          </a:xfrm>
          <a:prstGeom prst="roundRect">
            <a:avLst>
              <a:gd name="adj" fmla="val 15004"/>
            </a:avLst>
          </a:prstGeom>
          <a:solidFill>
            <a:srgbClr val="3F4652"/>
          </a:solidFill>
          <a:ln/>
        </p:spPr>
      </p:sp>
      <p:sp>
        <p:nvSpPr>
          <p:cNvPr id="19" name="Shape 14"/>
          <p:cNvSpPr/>
          <p:nvPr/>
        </p:nvSpPr>
        <p:spPr>
          <a:xfrm>
            <a:off x="7426523" y="4796611"/>
            <a:ext cx="668060" cy="668060"/>
          </a:xfrm>
          <a:prstGeom prst="roundRect">
            <a:avLst>
              <a:gd name="adj" fmla="val 68437"/>
            </a:avLst>
          </a:prstGeom>
          <a:solidFill>
            <a:srgbClr val="3F4652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3568" y="4963656"/>
            <a:ext cx="333970" cy="33397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49170" y="5687378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User &amp; Staff</a:t>
            </a:r>
            <a:endParaRPr lang="en-US" sz="2150" dirty="0"/>
          </a:p>
        </p:txBody>
      </p:sp>
      <p:sp>
        <p:nvSpPr>
          <p:cNvPr id="22" name="Text 16"/>
          <p:cNvSpPr/>
          <p:nvPr/>
        </p:nvSpPr>
        <p:spPr>
          <a:xfrm>
            <a:off x="7649170" y="6168866"/>
            <a:ext cx="59792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Execute daily transactions with streamlined interfaces designed for speed and accuracy.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49116"/>
            <a:ext cx="58372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Key Product Offerings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38337"/>
            <a:ext cx="40281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Desktop Recharge Application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28755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Powerful standalone software with offline capabilities, perfect for retail outlets and business centres requiring reliable performance.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Recharge API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4328755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Flexible integration resources with demo environments, enabling seamless connection to existing billing systems and digital wallets.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Retailer System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432875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web and desktop tools tailored for retail operations, combining ease of use with robust functionality.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325" y="546259"/>
            <a:ext cx="6964442" cy="620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Advanced Features &amp; Benefits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1688663"/>
            <a:ext cx="5005149" cy="50051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679" y="1794153"/>
            <a:ext cx="99298" cy="992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90573" y="1688663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Secure Transactions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490573" y="2197656"/>
            <a:ext cx="7452122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Bank-grade security protocols ensure every mobile and DTH recharge is processed safely and reliably.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679" y="3336250"/>
            <a:ext cx="99298" cy="9929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90573" y="3230761"/>
            <a:ext cx="2792968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Real-Time Performance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490573" y="3739753"/>
            <a:ext cx="7452122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Live dashboards display success ratios, transaction volumes, and system health metrics for informed decision-making.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679" y="4878348"/>
            <a:ext cx="99298" cy="9929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90573" y="4772858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Seamless Integration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490573" y="5281851"/>
            <a:ext cx="7452122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APIs designed for rapid deployment with comprehensive documentation and technical support.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679" y="6420445"/>
            <a:ext cx="99298" cy="9929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490573" y="6314956"/>
            <a:ext cx="2675334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Scalable Infrastructure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6490573" y="6823948"/>
            <a:ext cx="7452122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Grow your business confidently with multi-port modem support and expandable system architecture.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Multi-Port Modem Infrastructure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66048"/>
            <a:ext cx="3664744" cy="2758559"/>
          </a:xfrm>
          <a:prstGeom prst="roundRect">
            <a:avLst>
              <a:gd name="adj" fmla="val 1233"/>
            </a:avLst>
          </a:prstGeom>
          <a:solidFill>
            <a:srgbClr val="3F4652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8-Port Configuration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383280"/>
            <a:ext cx="3211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Ideal for small to medium operations, supporting 2G/3G connectivity with reliable throughput for growing businesses.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3F4652"/>
          </a:solidFill>
          <a:ln/>
        </p:spPr>
      </p:sp>
      <p:sp>
        <p:nvSpPr>
          <p:cNvPr id="8" name="Text 5"/>
          <p:cNvSpPr/>
          <p:nvPr/>
        </p:nvSpPr>
        <p:spPr>
          <a:xfrm>
            <a:off x="4912162" y="2892862"/>
            <a:ext cx="28616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16-Port Configuration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162" y="3383280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Mid-tier solution balancing capacity and cost, perfect for established distributors managing multiple dealer networks.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51421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3F4652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878235"/>
            <a:ext cx="28961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32-Port Configuration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368653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Enterprise-grade infrastructure for high-volume operations, delivering maximum concurrent transaction processing power.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71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Diverse Use Cases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039541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890004"/>
            <a:ext cx="40462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Recharge Business Operations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380423"/>
            <a:ext cx="637960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Launch and manage profitable recharge services as a distributor, dealer, or retailer with comprehensive tools covering inventory, commissions, and customer management.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03954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2890004"/>
            <a:ext cx="29491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Enterprise Integration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380423"/>
            <a:ext cx="637972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Connect our Recharge API to existing billing platforms, mobile apps, or digital wallet systems for unified customer experiences and streamlined operations.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SMS &amp; Call Gateways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Leverage modem pool infrastructure for bulk SMS campaigns, automated calling systems, and high-volume communication tasks beyond recharge services.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33112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Performance Monitoring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Track success rates, identify bottlenecks, and optimise throughput with detailed operational metrics and historical reporting capabilities.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094" y="589359"/>
            <a:ext cx="5358051" cy="669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Try Before You Buy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0094" y="1794867"/>
            <a:ext cx="2679025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Free Demo Portals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50094" y="2343983"/>
            <a:ext cx="698623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Experience the full platform capabilities through our public demo environments. Access is immediate and unrestricted, allowing you to explore every feature and role.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50094" y="3586996"/>
            <a:ext cx="2679025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Sample Credentials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50094" y="4136112"/>
            <a:ext cx="698623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Admin: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admin / admin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50094" y="4554022"/>
            <a:ext cx="698623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Master Distributor: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mds / mds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50094" y="4971931"/>
            <a:ext cx="698623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Distributor: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distributor / distributor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50094" y="5389840"/>
            <a:ext cx="698623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Dealer: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dealer / dealer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50094" y="5807750"/>
            <a:ext cx="698623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User: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user / user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750094" y="6225659"/>
            <a:ext cx="698623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Staff: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staff / staff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50094" y="6761440"/>
            <a:ext cx="698623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Visit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free.mrechargesystem.com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or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demo.mrechargesystem.com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begin your evaluation.</a:t>
            </a:r>
            <a:endParaRPr lang="en-US" sz="165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6867" y="1821656"/>
            <a:ext cx="5620941" cy="56209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6202"/>
            <a:ext cx="73347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Supporting Utilities &amp; Tools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8609"/>
            <a:ext cx="4196358" cy="2456617"/>
          </a:xfrm>
          <a:prstGeom prst="roundRect">
            <a:avLst>
              <a:gd name="adj" fmla="val 1385"/>
            </a:avLst>
          </a:prstGeom>
          <a:solidFill>
            <a:srgbClr val="202733"/>
          </a:solidFill>
          <a:ln w="30480">
            <a:solidFill>
              <a:srgbClr val="585F6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SerialPort Manager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90632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Advanced serial port configuration and management utility for seamless modem communication and hardware control.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8609"/>
            <a:ext cx="4196358" cy="2456617"/>
          </a:xfrm>
          <a:prstGeom prst="roundRect">
            <a:avLst>
              <a:gd name="adj" fmla="val 1385"/>
            </a:avLst>
          </a:prstGeom>
          <a:solidFill>
            <a:srgbClr val="202733"/>
          </a:solidFill>
          <a:ln w="30480">
            <a:solidFill>
              <a:srgbClr val="585F6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15903"/>
            <a:ext cx="29808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Advance SMS Express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90632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Powerful bulk SMS sending application with scheduling, templates, and delivery tracking for marketing campaigns.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8609"/>
            <a:ext cx="4196358" cy="2456617"/>
          </a:xfrm>
          <a:prstGeom prst="roundRect">
            <a:avLst>
              <a:gd name="adj" fmla="val 1385"/>
            </a:avLst>
          </a:prstGeom>
          <a:solidFill>
            <a:srgbClr val="202733"/>
          </a:solidFill>
          <a:ln w="30480">
            <a:solidFill>
              <a:srgbClr val="585F6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Gtalk Integration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90632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 tools enabling real-time notifications, alerts, and team collaboration within the recharge ecosystem.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utilities are designed to complement the core recharge platform, extending functionality for diverse operational needs.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2025-11-18T08:40:44Z</dcterms:created>
  <dcterms:modified xsi:type="dcterms:W3CDTF">2025-11-18T08:40:44Z</dcterms:modified>
</cp:coreProperties>
</file>